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3"/>
  </p:notesMasterIdLst>
  <p:sldIdLst>
    <p:sldId id="268" r:id="rId2"/>
    <p:sldId id="260" r:id="rId3"/>
    <p:sldId id="269" r:id="rId4"/>
    <p:sldId id="261" r:id="rId5"/>
    <p:sldId id="272" r:id="rId6"/>
    <p:sldId id="273" r:id="rId7"/>
    <p:sldId id="259" r:id="rId8"/>
    <p:sldId id="264" r:id="rId9"/>
    <p:sldId id="271" r:id="rId10"/>
    <p:sldId id="266" r:id="rId11"/>
    <p:sldId id="265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1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71"/>
    <p:restoredTop sz="94795"/>
  </p:normalViewPr>
  <p:slideViewPr>
    <p:cSldViewPr snapToGrid="0">
      <p:cViewPr varScale="1">
        <p:scale>
          <a:sx n="103" d="100"/>
          <a:sy n="103" d="100"/>
        </p:scale>
        <p:origin x="1032" y="8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4399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7cf7cb6877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7cf7cb6877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47080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7cf7cb6877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7cf7cb6877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06488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27cf7cb6877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27cf7cb6877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833574" y="3032924"/>
            <a:ext cx="5286019" cy="1038143"/>
          </a:xfrm>
          <a:prstGeom prst="rect">
            <a:avLst/>
          </a:prstGeom>
        </p:spPr>
        <p:txBody>
          <a:bodyPr spcFirstLastPara="1" wrap="none" lIns="0" tIns="0" rIns="0" bIns="0" anchor="t" anchorCtr="0">
            <a:noAutofit/>
          </a:bodyPr>
          <a:lstStyle>
            <a:lvl1pPr marL="114300" lvl="0" indent="0">
              <a:spcBef>
                <a:spcPts val="0"/>
              </a:spcBef>
              <a:spcAft>
                <a:spcPts val="0"/>
              </a:spcAft>
              <a:buSzPts val="1800"/>
              <a:buNone/>
              <a:defRPr sz="1100">
                <a:solidFill>
                  <a:srgbClr val="19191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6199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userDrawn="1">
  <p:cSld name="TITLE_AND_BODY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143" y="1843537"/>
            <a:ext cx="7282830" cy="2226757"/>
          </a:xfrm>
          <a:prstGeom prst="rect">
            <a:avLst/>
          </a:prstGeom>
        </p:spPr>
        <p:txBody>
          <a:bodyPr spcFirstLastPara="1" wrap="none" lIns="0" tIns="0" rIns="0" bIns="0" anchor="t" anchorCtr="0">
            <a:noAutofit/>
          </a:bodyPr>
          <a:lstStyle>
            <a:lvl1pPr marL="114300" lvl="0" indent="0">
              <a:spcBef>
                <a:spcPts val="0"/>
              </a:spcBef>
              <a:spcAft>
                <a:spcPts val="0"/>
              </a:spcAft>
              <a:buSzPts val="1800"/>
              <a:buNone/>
              <a:defRPr sz="1100">
                <a:solidFill>
                  <a:srgbClr val="19191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youngminds.org.uk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youngminds.org.u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youngminds.org.uk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0787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7793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64CF228-3CBF-7067-1935-3FE06D8BB9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Wearing something yellow (if you have it), joining in with activities in </a:t>
            </a:r>
          </a:p>
          <a:p>
            <a:r>
              <a:rPr lang="en-GB" dirty="0"/>
              <a:t>including talking about Mental Health and our 10 a day for good mental </a:t>
            </a:r>
          </a:p>
          <a:p>
            <a:r>
              <a:rPr lang="en-GB" dirty="0"/>
              <a:t>health</a:t>
            </a:r>
          </a:p>
        </p:txBody>
      </p:sp>
    </p:spTree>
    <p:extLst>
      <p:ext uri="{BB962C8B-B14F-4D97-AF65-F5344CB8AC3E}">
        <p14:creationId xmlns:p14="http://schemas.microsoft.com/office/powerpoint/2010/main" val="3906902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9538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>
            <a:hlinkClick r:id="rId4"/>
          </p:cNvPr>
          <p:cNvSpPr/>
          <p:nvPr/>
        </p:nvSpPr>
        <p:spPr>
          <a:xfrm rot="-275794">
            <a:off x="5119695" y="3476592"/>
            <a:ext cx="3298007" cy="464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441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>
            <a:hlinkClick r:id="rId4"/>
          </p:cNvPr>
          <p:cNvSpPr/>
          <p:nvPr/>
        </p:nvSpPr>
        <p:spPr>
          <a:xfrm rot="-275794">
            <a:off x="5119695" y="3476592"/>
            <a:ext cx="3298007" cy="464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7419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>
            <a:hlinkClick r:id="rId4"/>
          </p:cNvPr>
          <p:cNvSpPr/>
          <p:nvPr/>
        </p:nvSpPr>
        <p:spPr>
          <a:xfrm rot="-275794">
            <a:off x="5119695" y="3476592"/>
            <a:ext cx="3298007" cy="464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A6D2F1-568F-C84A-07BF-0C4841E6B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3882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A6D2F1-568F-C84A-07BF-0C4841E6B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505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187F17-A8F8-AABE-AF03-DA127E3DA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4142" y="1843537"/>
            <a:ext cx="8467623" cy="2226757"/>
          </a:xfrm>
        </p:spPr>
        <p:txBody>
          <a:bodyPr/>
          <a:lstStyle/>
          <a:p>
            <a:r>
              <a:rPr lang="en-GB" dirty="0"/>
              <a:t>The best way to get help in our school is to let a trusted adult know that you need some support, this could be:</a:t>
            </a:r>
          </a:p>
          <a:p>
            <a:endParaRPr lang="en-GB" dirty="0"/>
          </a:p>
          <a:p>
            <a:pPr marL="285750" indent="-171450">
              <a:buFont typeface="Arial" panose="020B0604020202020204" pitchFamily="34" charset="0"/>
              <a:buChar char="•"/>
            </a:pPr>
            <a:r>
              <a:rPr lang="en-GB" dirty="0"/>
              <a:t>One of your teachers</a:t>
            </a:r>
          </a:p>
          <a:p>
            <a:pPr marL="285750" indent="-171450">
              <a:buFont typeface="Arial" panose="020B0604020202020204" pitchFamily="34" charset="0"/>
              <a:buChar char="•"/>
            </a:pPr>
            <a:r>
              <a:rPr lang="en-GB" dirty="0"/>
              <a:t>A lunch time assistant</a:t>
            </a:r>
          </a:p>
          <a:p>
            <a:pPr marL="285750" indent="-171450">
              <a:buFont typeface="Arial" panose="020B0604020202020204" pitchFamily="34" charset="0"/>
              <a:buChar char="•"/>
            </a:pPr>
            <a:r>
              <a:rPr lang="en-GB" dirty="0"/>
              <a:t>Mrs Strachan</a:t>
            </a:r>
          </a:p>
          <a:p>
            <a:pPr marL="285750" indent="-171450">
              <a:buFont typeface="Arial" panose="020B0604020202020204" pitchFamily="34" charset="0"/>
              <a:buChar char="•"/>
            </a:pPr>
            <a:r>
              <a:rPr lang="en-GB" dirty="0"/>
              <a:t>Mrs Cahill</a:t>
            </a:r>
          </a:p>
          <a:p>
            <a:pPr marL="285750" indent="-171450">
              <a:buFont typeface="Arial" panose="020B0604020202020204" pitchFamily="34" charset="0"/>
              <a:buChar char="•"/>
            </a:pPr>
            <a:r>
              <a:rPr lang="en-GB" dirty="0"/>
              <a:t>Mrs Warren</a:t>
            </a:r>
          </a:p>
          <a:p>
            <a:pPr marL="285750" indent="-171450">
              <a:buFont typeface="Arial" panose="020B0604020202020204" pitchFamily="34" charset="0"/>
              <a:buChar char="•"/>
            </a:pPr>
            <a:r>
              <a:rPr lang="en-GB" dirty="0"/>
              <a:t>A member of the office team </a:t>
            </a:r>
          </a:p>
        </p:txBody>
      </p:sp>
    </p:spTree>
    <p:extLst>
      <p:ext uri="{BB962C8B-B14F-4D97-AF65-F5344CB8AC3E}">
        <p14:creationId xmlns:p14="http://schemas.microsoft.com/office/powerpoint/2010/main" val="16477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0194442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74</Words>
  <Application>Microsoft Office PowerPoint</Application>
  <PresentationFormat>On-screen Show (16:9)</PresentationFormat>
  <Paragraphs>11</Paragraphs>
  <Slides>11</Slides>
  <Notes>4</Notes>
  <HiddenSlides>1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Verdana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Lyndsey Cahill</cp:lastModifiedBy>
  <cp:revision>16</cp:revision>
  <dcterms:modified xsi:type="dcterms:W3CDTF">2025-10-01T10:46:23Z</dcterms:modified>
</cp:coreProperties>
</file>